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028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33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32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48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95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61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93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05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69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0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5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715467-FF0C-460A-91E4-1DF78A99FDB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FAFB6F8-A130-4548-A00E-AFD47024EF1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76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625B-EB71-F875-649A-D6D397C22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Floor Cleaning Robot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411EB-F9F6-D168-5ACB-CD7ABFB9BA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Vinayak Renukdas</a:t>
            </a:r>
          </a:p>
          <a:p>
            <a:r>
              <a:rPr lang="en-US" dirty="0"/>
              <a:t>Aditya Bodhi</a:t>
            </a:r>
          </a:p>
          <a:p>
            <a:r>
              <a:rPr lang="en-US" dirty="0"/>
              <a:t>Ghananshu Desale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138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79A1-4FA3-12B9-5380-80B34F50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6610-AA68-C98D-1C78-8AAD2B7CC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Inspiration</a:t>
            </a:r>
          </a:p>
          <a:p>
            <a:r>
              <a:rPr lang="en-US" dirty="0"/>
              <a:t>Block Diagram</a:t>
            </a:r>
          </a:p>
          <a:p>
            <a:r>
              <a:rPr lang="en-US" dirty="0"/>
              <a:t>Components used </a:t>
            </a:r>
          </a:p>
          <a:p>
            <a:r>
              <a:rPr lang="en-US" dirty="0"/>
              <a:t>Circuit Diagram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734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ABC3-ABCC-A71B-6858-544CEB4C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7BB8-995C-3DE4-B8C9-402E4F5D0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rtl="0">
              <a:spcAft>
                <a:spcPts val="100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 today’s world automation is on the rise and now it has entered out homes as well. One thing that has become automated is cleaning, particularly floor cleaning. 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ctr" rtl="0"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project will help us create a smart and compact floor cleaning robot that is budget friendly as well as beginner friendly for someone who is interested in Robotics and DIY.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7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DD65-E7B0-5AA7-1BBF-A848ECA6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370B-665E-B8D9-63AB-B9E4B7F4E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to build this inspired from industrial sweepers.</a:t>
            </a:r>
          </a:p>
          <a:p>
            <a:r>
              <a:rPr lang="en-US" dirty="0"/>
              <a:t>We decided to build a compact and remote-controlled/autonomous version of it.</a:t>
            </a:r>
          </a:p>
          <a:p>
            <a:endParaRPr lang="en-IN" dirty="0"/>
          </a:p>
        </p:txBody>
      </p:sp>
      <p:pic>
        <p:nvPicPr>
          <p:cNvPr id="1026" name="Picture 2" descr="Revolutionising industrial cleaning: the NEW Conquest GMG Battery Electric  Combination Sweeper Scrubber">
            <a:extLst>
              <a:ext uri="{FF2B5EF4-FFF2-40B4-BE49-F238E27FC236}">
                <a16:creationId xmlns:a16="http://schemas.microsoft.com/office/drawing/2014/main" id="{522417AF-A8C6-ECC6-1AB2-16A8A7B1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13" y="2923144"/>
            <a:ext cx="5800725" cy="332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5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884C-9E5C-6D97-9B48-C7C95B67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619020-B430-B06F-DF25-02AB01A2A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164825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5EE0-A2B5-FD35-5426-9D297DE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used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A1C29-8318-9EAA-E3C1-C56232B6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used the following components to build this project</a:t>
            </a:r>
          </a:p>
          <a:p>
            <a:r>
              <a:rPr lang="en-US" dirty="0"/>
              <a:t>Arduino Nano – It serves as the brain of the system</a:t>
            </a:r>
          </a:p>
          <a:p>
            <a:r>
              <a:rPr lang="en-US" dirty="0"/>
              <a:t>L298N Motor Driver– It will manage the operation of all four motors</a:t>
            </a:r>
          </a:p>
          <a:p>
            <a:r>
              <a:rPr lang="en-US" dirty="0"/>
              <a:t>HC-05 Bluetooth Module – It connects the robot to the smartphone, allowing remote control.</a:t>
            </a:r>
          </a:p>
          <a:p>
            <a:r>
              <a:rPr lang="en-US" dirty="0"/>
              <a:t>HCSR-04 Ultrasonic Sensor – It helps in detecting the detect obstacle in the front of the robot to avoid collisions. </a:t>
            </a:r>
          </a:p>
          <a:p>
            <a:r>
              <a:rPr lang="en-US" dirty="0"/>
              <a:t>Relay Module: It turns the submersible pump on and off</a:t>
            </a:r>
          </a:p>
          <a:p>
            <a:r>
              <a:rPr lang="en-US" dirty="0"/>
              <a:t>Wheeled Motors: It helps the robot to move on the floor</a:t>
            </a:r>
          </a:p>
          <a:p>
            <a:r>
              <a:rPr lang="en-US" dirty="0"/>
              <a:t>Disk motors: It has sponge attached to it  which will help in wiping the floor</a:t>
            </a:r>
          </a:p>
          <a:p>
            <a:r>
              <a:rPr lang="en-US" dirty="0"/>
              <a:t>Submersible pump: It dispenses cleaning liquid onto the floor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5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BD75-6403-79F6-C63C-B66A76E2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95" y="787400"/>
            <a:ext cx="10353762" cy="970450"/>
          </a:xfrm>
        </p:spPr>
        <p:txBody>
          <a:bodyPr/>
          <a:lstStyle/>
          <a:p>
            <a:r>
              <a:rPr lang="en-US" dirty="0"/>
              <a:t>Components used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62A60C-3BF7-0631-3BAF-DA0FA2EEF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347" y="2621486"/>
            <a:ext cx="1211561" cy="1858458"/>
          </a:xfrm>
        </p:spPr>
      </p:pic>
      <p:pic>
        <p:nvPicPr>
          <p:cNvPr id="2052" name="Picture 4" descr="Arduino Nano V3">
            <a:extLst>
              <a:ext uri="{FF2B5EF4-FFF2-40B4-BE49-F238E27FC236}">
                <a16:creationId xmlns:a16="http://schemas.microsoft.com/office/drawing/2014/main" id="{9BCC5D37-35DD-EB3B-5F83-26BAF351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" y="2795083"/>
            <a:ext cx="1511267" cy="151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90BB9-F976-0BBD-4430-EFDC6BBC6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30" y="2817316"/>
            <a:ext cx="1753858" cy="1466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1FAA85-F6A3-5169-DCF4-C17041C5B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977" y="2914946"/>
            <a:ext cx="1809023" cy="127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0F487D-8204-41F9-EF99-99F13E0D8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59747"/>
            <a:ext cx="2069397" cy="2069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4E9B63-0CE4-FE76-D286-B6EA2013E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492" y="2723987"/>
            <a:ext cx="886580" cy="1653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F48B81-13B3-31EC-CB49-3FEC6819D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481" y="2775691"/>
            <a:ext cx="2657550" cy="16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2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4594-6EC7-7BAB-91B3-74E3E79B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Plan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CC1285-23E3-4FE3-F949-EB24DAF40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4106" y="1846263"/>
            <a:ext cx="3444113" cy="4022725"/>
          </a:xfrm>
        </p:spPr>
      </p:pic>
    </p:spTree>
    <p:extLst>
      <p:ext uri="{BB962C8B-B14F-4D97-AF65-F5344CB8AC3E}">
        <p14:creationId xmlns:p14="http://schemas.microsoft.com/office/powerpoint/2010/main" val="407832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8AE2-4170-43D9-EF81-40AEA007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2023C-DA64-05F9-8E4D-84284856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switch on the robot, it initiates in the Bluetooth control mode.</a:t>
            </a:r>
          </a:p>
          <a:p>
            <a:r>
              <a:rPr lang="en-US" dirty="0"/>
              <a:t>After turning it on connect your smartphone to Bluetooth module using the Arduino </a:t>
            </a:r>
            <a:r>
              <a:rPr lang="en-US" dirty="0" err="1"/>
              <a:t>Blueooth</a:t>
            </a:r>
            <a:r>
              <a:rPr lang="en-US" dirty="0"/>
              <a:t> Control mobile app.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9992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</TotalTime>
  <Words>270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Floor Cleaning Robot</vt:lpstr>
      <vt:lpstr>Content</vt:lpstr>
      <vt:lpstr>Introduction</vt:lpstr>
      <vt:lpstr>Inspiration</vt:lpstr>
      <vt:lpstr>Block Diagram</vt:lpstr>
      <vt:lpstr>Components used </vt:lpstr>
      <vt:lpstr>Components used</vt:lpstr>
      <vt:lpstr>Wiring Plan</vt:lpstr>
      <vt:lpstr>Working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Bodhi</dc:creator>
  <cp:lastModifiedBy>Aditya Bodhi</cp:lastModifiedBy>
  <cp:revision>1</cp:revision>
  <dcterms:created xsi:type="dcterms:W3CDTF">2024-12-13T02:28:38Z</dcterms:created>
  <dcterms:modified xsi:type="dcterms:W3CDTF">2024-12-13T03:11:43Z</dcterms:modified>
</cp:coreProperties>
</file>